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muel" initials="S" lastIdx="1" clrIdx="0">
    <p:extLst>
      <p:ext uri="{19B8F6BF-5375-455C-9EA6-DF929625EA0E}">
        <p15:presenceInfo xmlns:p15="http://schemas.microsoft.com/office/powerpoint/2012/main" userId="Samu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94660"/>
  </p:normalViewPr>
  <p:slideViewPr>
    <p:cSldViewPr snapToGrid="0">
      <p:cViewPr varScale="1">
        <p:scale>
          <a:sx n="83" d="100"/>
          <a:sy n="83" d="100"/>
        </p:scale>
        <p:origin x="8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53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10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172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12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603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267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1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30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6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0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33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32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89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62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72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8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433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-1107275" y="4059759"/>
            <a:ext cx="7766936" cy="1096899"/>
          </a:xfrm>
        </p:spPr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« Incroyable mais Free »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0" y="6181631"/>
            <a:ext cx="2581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Samuel Le Berre</a:t>
            </a:r>
          </a:p>
          <a:p>
            <a:r>
              <a:rPr lang="fr-FR" dirty="0" err="1"/>
              <a:t>Gurvan</a:t>
            </a:r>
            <a:r>
              <a:rPr lang="fr-FR" dirty="0"/>
              <a:t> Lorans-Cano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773" y="2312626"/>
            <a:ext cx="3359888" cy="175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761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Source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Wikipédia</a:t>
            </a:r>
          </a:p>
          <a:p>
            <a:endParaRPr lang="fr-FR" dirty="0"/>
          </a:p>
          <a:p>
            <a:r>
              <a:rPr lang="fr-FR" dirty="0" err="1"/>
              <a:t>UniversFreebox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8512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PLAN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rgbClr val="FF0000"/>
                </a:solidFill>
              </a:rPr>
              <a:t>Histoire</a:t>
            </a:r>
          </a:p>
          <a:p>
            <a:endParaRPr lang="fr-FR" dirty="0">
              <a:solidFill>
                <a:srgbClr val="FF0000"/>
              </a:solidFill>
            </a:endParaRPr>
          </a:p>
          <a:p>
            <a:r>
              <a:rPr lang="fr-FR" dirty="0">
                <a:solidFill>
                  <a:srgbClr val="FF0000"/>
                </a:solidFill>
              </a:rPr>
              <a:t>L’entreprise aujourd’hui</a:t>
            </a:r>
          </a:p>
          <a:p>
            <a:endParaRPr lang="fr-FR" dirty="0">
              <a:solidFill>
                <a:srgbClr val="FF0000"/>
              </a:solidFill>
            </a:endParaRPr>
          </a:p>
          <a:p>
            <a:r>
              <a:rPr lang="fr-FR" dirty="0">
                <a:solidFill>
                  <a:srgbClr val="FF0000"/>
                </a:solidFill>
              </a:rPr>
              <a:t>Conclusion</a:t>
            </a:r>
          </a:p>
          <a:p>
            <a:endParaRPr lang="fr-FR" dirty="0">
              <a:solidFill>
                <a:srgbClr val="FF0000"/>
              </a:solidFill>
            </a:endParaRPr>
          </a:p>
          <a:p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157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335904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Fondée le 24 Juillet  2007 par Xavier Niel</a:t>
            </a:r>
          </a:p>
          <a:p>
            <a:r>
              <a:rPr lang="fr-FR" dirty="0"/>
              <a:t>Licence téléphonique le 17 Décembre 2009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 3G -&gt; 12 Janvier 2010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fr-FR" dirty="0"/>
              <a:t>240 millions d’euros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fr-FR" dirty="0"/>
              <a:t>Deux bandes : 2,1 GHZ et 900 MHZ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4G -&gt; 22 Septembre 2011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fr-FR" dirty="0"/>
              <a:t>271 millions d’euros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fr-FR" dirty="0"/>
              <a:t>Bande a 2,6 GHz d’une largeur de 20 MHZ</a:t>
            </a:r>
          </a:p>
          <a:p>
            <a:r>
              <a:rPr lang="fr-FR" dirty="0"/>
              <a:t>Accord avec Orange le 23 Décembre 2011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Sur les réseaux 2G et 3G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Estimé à 1 Milliard d’euros sur 6 ans</a:t>
            </a:r>
          </a:p>
          <a:p>
            <a:r>
              <a:rPr lang="fr-FR" dirty="0"/>
              <a:t>Sortie 10 Janvier 2012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Conférence de Xavier Niel</a:t>
            </a:r>
          </a:p>
        </p:txBody>
      </p:sp>
    </p:spTree>
    <p:extLst>
      <p:ext uri="{BB962C8B-B14F-4D97-AF65-F5344CB8AC3E}">
        <p14:creationId xmlns:p14="http://schemas.microsoft.com/office/powerpoint/2010/main" val="3098129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FM TV - conférence freemobile résumé - 10-01-201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5017" y="1618769"/>
            <a:ext cx="8114576" cy="4564099"/>
          </a:xfr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dirty="0"/>
              <a:t>Histoire</a:t>
            </a:r>
          </a:p>
        </p:txBody>
      </p:sp>
    </p:spTree>
    <p:extLst>
      <p:ext uri="{BB962C8B-B14F-4D97-AF65-F5344CB8AC3E}">
        <p14:creationId xmlns:p14="http://schemas.microsoft.com/office/powerpoint/2010/main" val="3395679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Surcharge du site</a:t>
            </a:r>
          </a:p>
          <a:p>
            <a:endParaRPr lang="fr-FR" dirty="0"/>
          </a:p>
          <a:p>
            <a:r>
              <a:rPr lang="fr-FR" dirty="0"/>
              <a:t>35 à 50 mille demandes quotidiennement traitées</a:t>
            </a:r>
          </a:p>
          <a:p>
            <a:endParaRPr lang="fr-FR" dirty="0"/>
          </a:p>
          <a:p>
            <a:r>
              <a:rPr lang="fr-FR" dirty="0"/>
              <a:t>1 millions d’abonnés fin Janvier 2012</a:t>
            </a:r>
          </a:p>
          <a:p>
            <a:endParaRPr lang="fr-FR" dirty="0"/>
          </a:p>
          <a:p>
            <a:r>
              <a:rPr lang="fr-FR" dirty="0"/>
              <a:t>4,4 millions d’abonnés fin 2012</a:t>
            </a:r>
          </a:p>
          <a:p>
            <a:endParaRPr lang="fr-FR" dirty="0"/>
          </a:p>
          <a:p>
            <a:r>
              <a:rPr lang="fr-FR" dirty="0"/>
              <a:t>Retard dans le lancement des fonctionnalités</a:t>
            </a:r>
          </a:p>
        </p:txBody>
      </p:sp>
    </p:spTree>
    <p:extLst>
      <p:ext uri="{BB962C8B-B14F-4D97-AF65-F5344CB8AC3E}">
        <p14:creationId xmlns:p14="http://schemas.microsoft.com/office/powerpoint/2010/main" val="43604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L’entreprise aujourd’hui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4</a:t>
            </a:r>
            <a:r>
              <a:rPr lang="fr-FR" baseline="30000" dirty="0"/>
              <a:t>ème</a:t>
            </a:r>
            <a:r>
              <a:rPr lang="fr-FR" dirty="0"/>
              <a:t> opérateur en France</a:t>
            </a:r>
          </a:p>
          <a:p>
            <a:r>
              <a:rPr lang="fr-FR" dirty="0"/>
              <a:t>11,685 millions d’abonnés</a:t>
            </a:r>
          </a:p>
          <a:p>
            <a:r>
              <a:rPr lang="fr-FR" dirty="0"/>
              <a:t>14,61% du marché</a:t>
            </a:r>
          </a:p>
          <a:p>
            <a:r>
              <a:rPr lang="fr-FR" dirty="0"/>
              <a:t>7795 salariés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107" y="3694341"/>
            <a:ext cx="6385013" cy="316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8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L’entreprise aujourd’hui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réseau toujours en développement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Nord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 1 antenne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Sud </a:t>
            </a:r>
            <a:r>
              <a:rPr lang="fr-FR" dirty="0">
                <a:sym typeface="Wingdings" panose="05000000000000000000" pitchFamily="2" charset="2"/>
              </a:rPr>
              <a:t> 3 antennes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 </a:t>
            </a:r>
          </a:p>
          <a:p>
            <a:r>
              <a:rPr lang="fr-FR" dirty="0"/>
              <a:t>Un chiffre record de connexion à son propre réseau (75%)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916" y="4100352"/>
            <a:ext cx="6257925" cy="230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97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L’entreprise aujourd’hui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Vente Privée</a:t>
            </a:r>
          </a:p>
          <a:p>
            <a:endParaRPr lang="fr-F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Freebox Crystal à 1,99€ / mois pendant 1 an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fr-FR" dirty="0"/>
              <a:t>Compatible avec l’offre mobile 2€ </a:t>
            </a:r>
            <a:r>
              <a:rPr lang="fr-FR" dirty="0">
                <a:sym typeface="Wingdings" panose="05000000000000000000" pitchFamily="2" charset="2"/>
              </a:rPr>
              <a:t> 0€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fr-FR" dirty="0">
                <a:sym typeface="Wingdings" panose="05000000000000000000" pitchFamily="2" charset="2"/>
              </a:rPr>
              <a:t>Offre jusque le Vendredi 2 Décembre à 6h00</a:t>
            </a:r>
          </a:p>
          <a:p>
            <a:pPr lvl="1"/>
            <a:endParaRPr lang="fr-FR" dirty="0"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>
                <a:sym typeface="Wingdings" panose="05000000000000000000" pitchFamily="2" charset="2"/>
              </a:rPr>
              <a:t>Forfait Mobile ouverture Jeudi 1</a:t>
            </a:r>
            <a:r>
              <a:rPr lang="fr-FR" baseline="30000" dirty="0"/>
              <a:t>er</a:t>
            </a:r>
            <a:r>
              <a:rPr lang="fr-FR" dirty="0">
                <a:sym typeface="Wingdings" panose="05000000000000000000" pitchFamily="2" charset="2"/>
              </a:rPr>
              <a:t> Décembre à 19h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fr-FR" dirty="0">
                <a:sym typeface="Wingdings" panose="05000000000000000000" pitchFamily="2" charset="2"/>
              </a:rPr>
              <a:t>50GO à 3,99€ / mois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fr-FR" dirty="0"/>
              <a:t>Ou gratuitement pendant 6 mois</a:t>
            </a:r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8498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168" y="2468091"/>
            <a:ext cx="2667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769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te">
  <a:themeElements>
    <a:clrScheme name="Free">
      <a:dk1>
        <a:srgbClr val="FF0000"/>
      </a:dk1>
      <a:lt1>
        <a:srgbClr val="FFFFFF"/>
      </a:lt1>
      <a:dk2>
        <a:srgbClr val="2C3C43"/>
      </a:dk2>
      <a:lt2>
        <a:srgbClr val="FFFFFF"/>
      </a:lt2>
      <a:accent1>
        <a:srgbClr val="FF0000"/>
      </a:accent1>
      <a:accent2>
        <a:srgbClr val="FF0000"/>
      </a:accent2>
      <a:accent3>
        <a:srgbClr val="FF0000"/>
      </a:accent3>
      <a:accent4>
        <a:srgbClr val="FF0000"/>
      </a:accent4>
      <a:accent5>
        <a:srgbClr val="FF0000"/>
      </a:accent5>
      <a:accent6>
        <a:srgbClr val="FF0000"/>
      </a:accent6>
      <a:hlink>
        <a:srgbClr val="FF0000"/>
      </a:hlink>
      <a:folHlink>
        <a:srgbClr val="FF0000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1548</TotalTime>
  <Words>180</Words>
  <Application>Microsoft Office PowerPoint</Application>
  <PresentationFormat>Grand écran</PresentationFormat>
  <Paragraphs>60</Paragraphs>
  <Slides>10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Trebuchet MS</vt:lpstr>
      <vt:lpstr>Wingdings</vt:lpstr>
      <vt:lpstr>Wingdings 3</vt:lpstr>
      <vt:lpstr>Facette</vt:lpstr>
      <vt:lpstr>Présentation PowerPoint</vt:lpstr>
      <vt:lpstr>PLAN</vt:lpstr>
      <vt:lpstr>Histoire</vt:lpstr>
      <vt:lpstr>Histoire</vt:lpstr>
      <vt:lpstr>Histoire</vt:lpstr>
      <vt:lpstr>L’entreprise aujourd’hui</vt:lpstr>
      <vt:lpstr>L’entreprise aujourd’hui</vt:lpstr>
      <vt:lpstr>L’entreprise aujourd’hui</vt:lpstr>
      <vt:lpstr>Conclusion</vt:lpstr>
      <vt:lpstr>Source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</dc:title>
  <dc:creator>Samuel</dc:creator>
  <cp:lastModifiedBy>Samuel</cp:lastModifiedBy>
  <cp:revision>23</cp:revision>
  <dcterms:created xsi:type="dcterms:W3CDTF">2016-11-29T18:41:58Z</dcterms:created>
  <dcterms:modified xsi:type="dcterms:W3CDTF">2016-12-01T10:48:35Z</dcterms:modified>
</cp:coreProperties>
</file>

<file path=docProps/thumbnail.jpeg>
</file>